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37" autoAdjust="0"/>
  </p:normalViewPr>
  <p:slideViewPr>
    <p:cSldViewPr>
      <p:cViewPr varScale="1">
        <p:scale>
          <a:sx n="79" d="100"/>
          <a:sy n="79" d="100"/>
        </p:scale>
        <p:origin x="-8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6E658-F067-4E23-9093-BE1BEA38923E}" type="datetimeFigureOut">
              <a:rPr lang="en-AU" smtClean="0"/>
              <a:t>2/12/2013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54ECC-7716-4B8A-AFE1-BA04E1D845B4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6E658-F067-4E23-9093-BE1BEA38923E}" type="datetimeFigureOut">
              <a:rPr lang="en-AU" smtClean="0"/>
              <a:t>2/12/2013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54ECC-7716-4B8A-AFE1-BA04E1D845B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6E658-F067-4E23-9093-BE1BEA38923E}" type="datetimeFigureOut">
              <a:rPr lang="en-AU" smtClean="0"/>
              <a:t>2/12/2013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54ECC-7716-4B8A-AFE1-BA04E1D845B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6E658-F067-4E23-9093-BE1BEA38923E}" type="datetimeFigureOut">
              <a:rPr lang="en-AU" smtClean="0"/>
              <a:t>2/12/2013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54ECC-7716-4B8A-AFE1-BA04E1D845B4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6E658-F067-4E23-9093-BE1BEA38923E}" type="datetimeFigureOut">
              <a:rPr lang="en-AU" smtClean="0"/>
              <a:t>2/12/2013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54ECC-7716-4B8A-AFE1-BA04E1D845B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6E658-F067-4E23-9093-BE1BEA38923E}" type="datetimeFigureOut">
              <a:rPr lang="en-AU" smtClean="0"/>
              <a:t>2/12/2013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54ECC-7716-4B8A-AFE1-BA04E1D845B4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6E658-F067-4E23-9093-BE1BEA38923E}" type="datetimeFigureOut">
              <a:rPr lang="en-AU" smtClean="0"/>
              <a:t>2/12/2013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54ECC-7716-4B8A-AFE1-BA04E1D845B4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6E658-F067-4E23-9093-BE1BEA38923E}" type="datetimeFigureOut">
              <a:rPr lang="en-AU" smtClean="0"/>
              <a:t>2/12/2013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54ECC-7716-4B8A-AFE1-BA04E1D845B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6E658-F067-4E23-9093-BE1BEA38923E}" type="datetimeFigureOut">
              <a:rPr lang="en-AU" smtClean="0"/>
              <a:t>2/12/2013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54ECC-7716-4B8A-AFE1-BA04E1D845B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6E658-F067-4E23-9093-BE1BEA38923E}" type="datetimeFigureOut">
              <a:rPr lang="en-AU" smtClean="0"/>
              <a:t>2/12/2013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54ECC-7716-4B8A-AFE1-BA04E1D845B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6E658-F067-4E23-9093-BE1BEA38923E}" type="datetimeFigureOut">
              <a:rPr lang="en-AU" smtClean="0"/>
              <a:t>2/12/2013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54ECC-7716-4B8A-AFE1-BA04E1D845B4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646E658-F067-4E23-9093-BE1BEA38923E}" type="datetimeFigureOut">
              <a:rPr lang="en-AU" smtClean="0"/>
              <a:t>2/12/2013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EE54ECC-7716-4B8A-AFE1-BA04E1D845B4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Garam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en-US" dirty="0" smtClean="0"/>
              <a:t>Questions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6067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736" y="116632"/>
            <a:ext cx="5000343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Tourist Attraction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99592" y="1052737"/>
            <a:ext cx="6696744" cy="50405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AR BLANCA" panose="02000000000000000000" pitchFamily="2" charset="0"/>
              </a:rPr>
              <a:t>What is the sister of The Taipei Grand Hotel?</a:t>
            </a:r>
            <a:endParaRPr lang="en-AU" dirty="0">
              <a:solidFill>
                <a:schemeClr val="tx1"/>
              </a:solidFill>
              <a:latin typeface="AR BLANCA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36096" y="1463389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 BLANCA" panose="02000000000000000000" pitchFamily="2" charset="0"/>
              </a:rPr>
              <a:t>The Kaohsiung Grand </a:t>
            </a:r>
            <a:r>
              <a:rPr lang="en-US" dirty="0" smtClean="0">
                <a:latin typeface="AR BLANCA" panose="02000000000000000000" pitchFamily="2" charset="0"/>
              </a:rPr>
              <a:t>Hotel</a:t>
            </a:r>
            <a:endParaRPr lang="en-AU" dirty="0">
              <a:latin typeface="AR BLANCA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1832721"/>
            <a:ext cx="61926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AR BLANCA" panose="02000000000000000000" pitchFamily="2" charset="0"/>
              </a:rPr>
              <a:t>What time does </a:t>
            </a:r>
            <a:r>
              <a:rPr lang="en-US" sz="2200" dirty="0" err="1">
                <a:latin typeface="AR BLANCA" panose="02000000000000000000" pitchFamily="2" charset="0"/>
              </a:rPr>
              <a:t>Shilin</a:t>
            </a:r>
            <a:r>
              <a:rPr lang="en-US" sz="2200" dirty="0">
                <a:latin typeface="AR BLANCA" panose="02000000000000000000" pitchFamily="2" charset="0"/>
              </a:rPr>
              <a:t> Night Market open and end</a:t>
            </a:r>
            <a:r>
              <a:rPr lang="en-US" sz="2200" dirty="0" smtClean="0">
                <a:latin typeface="AR BLANCA" panose="02000000000000000000" pitchFamily="2" charset="0"/>
              </a:rPr>
              <a:t>?</a:t>
            </a:r>
            <a:endParaRPr lang="en-AU" sz="2200" dirty="0">
              <a:latin typeface="AR BLANCA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84168" y="2289105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 BLANCA" panose="02000000000000000000" pitchFamily="2" charset="0"/>
              </a:rPr>
              <a:t>17:00-24:00</a:t>
            </a:r>
            <a:endParaRPr lang="en-AU" dirty="0">
              <a:latin typeface="AR BLANCA" panose="020000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38409" y="2723983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AR BLANCA" panose="02000000000000000000" pitchFamily="2" charset="0"/>
              </a:rPr>
              <a:t>How tall is Taipei 101</a:t>
            </a:r>
            <a:r>
              <a:rPr lang="en-US" sz="2200" dirty="0" smtClean="0">
                <a:latin typeface="AR BLANCA" panose="02000000000000000000" pitchFamily="2" charset="0"/>
              </a:rPr>
              <a:t>?</a:t>
            </a:r>
            <a:endParaRPr lang="en-AU" sz="2200" dirty="0">
              <a:latin typeface="AR BLANCA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8379" y="315487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 BLANCA" panose="02000000000000000000" pitchFamily="2" charset="0"/>
              </a:rPr>
              <a:t>509m</a:t>
            </a:r>
            <a:endParaRPr lang="en-AU" dirty="0">
              <a:latin typeface="AR BLANCA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7584" y="3524202"/>
            <a:ext cx="48965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AR BLANCA" panose="02000000000000000000" pitchFamily="2" charset="0"/>
              </a:rPr>
              <a:t>Why do they call Lover River, Love River</a:t>
            </a:r>
            <a:r>
              <a:rPr lang="en-US" sz="2200" dirty="0" smtClean="0">
                <a:latin typeface="AR BLANCA" panose="02000000000000000000" pitchFamily="2" charset="0"/>
              </a:rPr>
              <a:t>?</a:t>
            </a:r>
            <a:endParaRPr lang="en-AU" sz="2200" dirty="0">
              <a:latin typeface="AR BLANCA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83768" y="3986662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 BLANCA" panose="02000000000000000000" pitchFamily="2" charset="0"/>
              </a:rPr>
              <a:t>The area becomes a romantic place for lovers to date with each other</a:t>
            </a:r>
            <a:endParaRPr lang="en-AU" dirty="0">
              <a:latin typeface="AR BLANC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908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3928" y="0"/>
            <a:ext cx="1285528" cy="98072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Map</a:t>
            </a:r>
            <a:endParaRPr lang="en-A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99592" y="980728"/>
            <a:ext cx="4248472" cy="432048"/>
          </a:xfrm>
        </p:spPr>
        <p:txBody>
          <a:bodyPr/>
          <a:lstStyle/>
          <a:p>
            <a:pPr marL="45720" indent="0">
              <a:buNone/>
            </a:pPr>
            <a:r>
              <a:rPr lang="en-US" dirty="0">
                <a:solidFill>
                  <a:schemeClr val="tx1"/>
                </a:solidFill>
                <a:latin typeface="AR BLANCA" panose="02000000000000000000" pitchFamily="2" charset="0"/>
              </a:rPr>
              <a:t>What is the largest city in Taiwan</a:t>
            </a:r>
            <a:r>
              <a:rPr lang="en-US" dirty="0" smtClean="0">
                <a:solidFill>
                  <a:schemeClr val="tx1"/>
                </a:solidFill>
                <a:latin typeface="AR BLANCA" panose="02000000000000000000" pitchFamily="2" charset="0"/>
              </a:rPr>
              <a:t>?</a:t>
            </a:r>
            <a:endParaRPr lang="en-AU" dirty="0">
              <a:solidFill>
                <a:schemeClr val="tx1"/>
              </a:solidFill>
              <a:latin typeface="AR BLANCA" panose="020000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8024" y="155679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 BLANCA" panose="02000000000000000000" pitchFamily="2" charset="0"/>
              </a:rPr>
              <a:t>New Taipei City</a:t>
            </a:r>
            <a:endParaRPr lang="en-AU" dirty="0">
              <a:latin typeface="AR BLANCA" panose="020000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46448" y="2148190"/>
            <a:ext cx="42736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AR BLANCA" panose="02000000000000000000" pitchFamily="2" charset="0"/>
              </a:rPr>
              <a:t>What is the capital city of Taiwan?</a:t>
            </a:r>
            <a:endParaRPr lang="en-AU" sz="2200" dirty="0">
              <a:latin typeface="AR BLANCA" panose="020000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38074" y="2585864"/>
            <a:ext cx="9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 BLANCA" panose="02000000000000000000" pitchFamily="2" charset="0"/>
              </a:rPr>
              <a:t>Taipei</a:t>
            </a:r>
            <a:endParaRPr lang="en-AU" dirty="0">
              <a:latin typeface="AR BLANCA" panose="020000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6448" y="3117707"/>
            <a:ext cx="56166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AR BLANCA" panose="02000000000000000000" pitchFamily="2" charset="0"/>
              </a:rPr>
              <a:t>What is Taiwan </a:t>
            </a:r>
            <a:r>
              <a:rPr lang="en-US" sz="2200" dirty="0" smtClean="0">
                <a:latin typeface="AR BLANCA" panose="02000000000000000000" pitchFamily="2" charset="0"/>
              </a:rPr>
              <a:t>(________of </a:t>
            </a:r>
            <a:r>
              <a:rPr lang="en-US" sz="2200" dirty="0">
                <a:latin typeface="AR BLANCA" panose="02000000000000000000" pitchFamily="2" charset="0"/>
              </a:rPr>
              <a:t>China</a:t>
            </a:r>
            <a:r>
              <a:rPr lang="en-US" sz="2200" dirty="0" smtClean="0">
                <a:latin typeface="AR BLANCA" panose="02000000000000000000" pitchFamily="2" charset="0"/>
              </a:rPr>
              <a:t>)?</a:t>
            </a:r>
            <a:endParaRPr lang="en-AU" sz="2200" dirty="0">
              <a:latin typeface="AR BLANCA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64088" y="364502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 BLANCA" panose="02000000000000000000" pitchFamily="2" charset="0"/>
              </a:rPr>
              <a:t>Republic</a:t>
            </a:r>
            <a:endParaRPr lang="en-AU" dirty="0">
              <a:latin typeface="AR BLANC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192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1840" y="116632"/>
            <a:ext cx="2797696" cy="100104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Language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9552" y="1196752"/>
            <a:ext cx="4320480" cy="57606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dirty="0" smtClean="0">
                <a:solidFill>
                  <a:schemeClr val="tx1"/>
                </a:solidFill>
                <a:latin typeface="AR BLANCA" panose="02000000000000000000" pitchFamily="2" charset="0"/>
              </a:rPr>
              <a:t>How </a:t>
            </a:r>
            <a:r>
              <a:rPr lang="en-US" dirty="0">
                <a:solidFill>
                  <a:schemeClr val="tx1"/>
                </a:solidFill>
                <a:latin typeface="AR BLANCA" panose="02000000000000000000" pitchFamily="2" charset="0"/>
              </a:rPr>
              <a:t>do you say Goodbye in Chinese?</a:t>
            </a:r>
            <a:endParaRPr lang="en-AU" dirty="0">
              <a:solidFill>
                <a:schemeClr val="tx1"/>
              </a:solidFill>
              <a:latin typeface="AR BLANCA" panose="02000000000000000000" pitchFamily="2" charset="0"/>
            </a:endParaRPr>
          </a:p>
          <a:p>
            <a:pPr marL="45720" indent="0">
              <a:buNone/>
            </a:pP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4788024" y="1616387"/>
            <a:ext cx="1044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AR BLANCA" panose="02000000000000000000" pitchFamily="2" charset="0"/>
              </a:rPr>
              <a:t>Zàijiàn</a:t>
            </a:r>
            <a:endParaRPr lang="en-AU" dirty="0">
              <a:latin typeface="AR BLANCA" panose="020000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2286377"/>
            <a:ext cx="77768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AR BLANCA" panose="02000000000000000000" pitchFamily="2" charset="0"/>
              </a:rPr>
              <a:t>When you say ‘thank you’ in Chinese are the characters the same</a:t>
            </a:r>
            <a:r>
              <a:rPr lang="en-US" sz="2200" dirty="0" smtClean="0">
                <a:latin typeface="AR BLANCA" panose="02000000000000000000" pitchFamily="2" charset="0"/>
              </a:rPr>
              <a:t>?</a:t>
            </a:r>
            <a:endParaRPr lang="en-AU" sz="2200" dirty="0">
              <a:latin typeface="AR BLANCA" panose="020000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56376" y="278092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 BLANCA" panose="02000000000000000000" pitchFamily="2" charset="0"/>
              </a:rPr>
              <a:t>Yes</a:t>
            </a:r>
            <a:endParaRPr lang="en-AU" dirty="0">
              <a:latin typeface="AR BLANC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16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7904" y="0"/>
            <a:ext cx="2005608" cy="100104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Money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3568" y="1124744"/>
            <a:ext cx="4293096" cy="537240"/>
          </a:xfrm>
        </p:spPr>
        <p:txBody>
          <a:bodyPr/>
          <a:lstStyle/>
          <a:p>
            <a:pPr marL="45720" indent="0">
              <a:buNone/>
            </a:pPr>
            <a:r>
              <a:rPr lang="en-US" dirty="0">
                <a:solidFill>
                  <a:schemeClr val="tx1"/>
                </a:solidFill>
                <a:latin typeface="AR BLANCA" panose="02000000000000000000" pitchFamily="2" charset="0"/>
              </a:rPr>
              <a:t>What does 1 AUD equal to in NTD? </a:t>
            </a:r>
            <a:endParaRPr lang="en-AU" dirty="0">
              <a:solidFill>
                <a:schemeClr val="tx1"/>
              </a:solidFill>
              <a:latin typeface="AR BLANCA" panose="02000000000000000000" pitchFamily="2" charset="0"/>
            </a:endParaRPr>
          </a:p>
          <a:p>
            <a:pPr marL="45720" indent="0">
              <a:buNone/>
            </a:pP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4881192" y="16288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 BLANCA" panose="02000000000000000000" pitchFamily="2" charset="0"/>
              </a:rPr>
              <a:t>$</a:t>
            </a:r>
            <a:r>
              <a:rPr lang="en-US" dirty="0" smtClean="0">
                <a:latin typeface="AR BLANCA" panose="02000000000000000000" pitchFamily="2" charset="0"/>
              </a:rPr>
              <a:t>28.26</a:t>
            </a:r>
            <a:endParaRPr lang="en-AU" dirty="0">
              <a:latin typeface="AR BLANC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566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3848" y="0"/>
            <a:ext cx="2149624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Flag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9552" y="1196752"/>
            <a:ext cx="6400800" cy="609248"/>
          </a:xfrm>
        </p:spPr>
        <p:txBody>
          <a:bodyPr>
            <a:normAutofit/>
          </a:bodyPr>
          <a:lstStyle/>
          <a:p>
            <a:pPr marL="45720" indent="0" latinLnBrk="1">
              <a:buNone/>
            </a:pPr>
            <a:r>
              <a:rPr lang="en-US" dirty="0" smtClean="0">
                <a:solidFill>
                  <a:schemeClr val="tx1"/>
                </a:solidFill>
                <a:latin typeface="AR BLANCA" panose="02000000000000000000" pitchFamily="2" charset="0"/>
              </a:rPr>
              <a:t>What are the three principles of the </a:t>
            </a:r>
            <a:r>
              <a:rPr lang="en-US" dirty="0" err="1" smtClean="0">
                <a:solidFill>
                  <a:schemeClr val="tx1"/>
                </a:solidFill>
                <a:latin typeface="AR BLANCA" panose="02000000000000000000" pitchFamily="2" charset="0"/>
              </a:rPr>
              <a:t>colours</a:t>
            </a:r>
            <a:r>
              <a:rPr lang="en-US" dirty="0" smtClean="0">
                <a:solidFill>
                  <a:schemeClr val="tx1"/>
                </a:solidFill>
                <a:latin typeface="AR BLANCA" panose="02000000000000000000" pitchFamily="2" charset="0"/>
              </a:rPr>
              <a:t>?</a:t>
            </a:r>
            <a:endParaRPr lang="en-AU" dirty="0">
              <a:solidFill>
                <a:schemeClr val="tx1"/>
              </a:solidFill>
              <a:latin typeface="AR BLANCA" panose="020000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98267" y="1950678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 BLANCA" panose="02000000000000000000" pitchFamily="2" charset="0"/>
              </a:rPr>
              <a:t>Nationalism (blue), democracy (white), and people’s livelihood (red</a:t>
            </a:r>
            <a:r>
              <a:rPr lang="en-US" dirty="0" smtClean="0">
                <a:latin typeface="AR BLANCA" panose="02000000000000000000" pitchFamily="2" charset="0"/>
              </a:rPr>
              <a:t>)</a:t>
            </a:r>
            <a:endParaRPr lang="en-AU" dirty="0">
              <a:latin typeface="AR BLANC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145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130</TotalTime>
  <Words>151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Slipstream</vt:lpstr>
      <vt:lpstr>Questions</vt:lpstr>
      <vt:lpstr>Tourist Attraction</vt:lpstr>
      <vt:lpstr>Map</vt:lpstr>
      <vt:lpstr>Language</vt:lpstr>
      <vt:lpstr>Money</vt:lpstr>
      <vt:lpstr>Flag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</dc:title>
  <dc:creator>Sihwan Jin</dc:creator>
  <cp:lastModifiedBy>Sihwan Jin</cp:lastModifiedBy>
  <cp:revision>6</cp:revision>
  <dcterms:created xsi:type="dcterms:W3CDTF">2013-11-29T07:23:31Z</dcterms:created>
  <dcterms:modified xsi:type="dcterms:W3CDTF">2013-12-02T07:33:31Z</dcterms:modified>
</cp:coreProperties>
</file>